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7D2A96-BA2D-4612-B9AE-1DE4EAD74E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83B60E-39E5-4155-89E6-7A2CD62B0D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743643-7BBF-4415-A074-E81D63D976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908880-5D00-4EA6-BB3D-02C7C69209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63690D-5715-402A-9B88-62B4AA0257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7A2A27-3DB2-4218-8827-702D37EFF8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DA6BA9-8F61-41C2-80F5-A3473226CE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0E9092-C64C-4B68-9666-7596D4A769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35CB6F-1617-4791-84E7-B7AF754E61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4D39B2-DF26-4CB2-8228-3525439282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CAA6C-4A05-45C4-B708-E1AD7F6596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16E55A-6F2F-4BA8-9AF5-A1621105E9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06EB82-A8AC-49EF-AF68-66EA699C9E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164D21-E21A-41B9-81CF-57A34B0964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63113A-3940-4FED-AC98-49DF67E0E9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C754AE-75F8-43D8-A46F-4DE81DF1C7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2BC94E-7CA9-48DC-83B6-46BAA42128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023081-164B-4B6B-8D5E-E16C619DA9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619C70-C16C-4F2C-AD7F-539AB2D8C2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75F908-3AC5-41E7-A24B-003194A780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8ED330-0F01-44A3-8E47-0259DB2A56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C9A7E9-7BEE-4AF4-9B4D-8BB12BF791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7F57D7-B738-48AD-A4A2-079D56FE8A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D52DAB-2F41-499D-9DB8-B10B2CBF33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D576AE-8C82-45A1-8601-8A438DB904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2EF213-0E69-4B7F-81A5-6DA832D177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D401BA-05E3-469F-8888-7345E8379A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76F0BD-97A5-4091-A97B-0E3464E2BC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77F44B-ADEA-4CD6-8D11-E3BB7458FF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0EB977-2725-4919-9BA4-03A0B7A62B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B47368-98CC-45EE-95DE-BDC4FE2EBB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FA091B-122D-4F03-AB60-2C1DA04F2F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BAAA9F0-6172-4F64-9D4E-A49A5AE570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26AD3A-B680-4516-82DB-053BDE659A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CA54A1-B1FD-41F9-8006-F4E20DA6BF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B3447B-3429-4EB7-A72F-6A4912A8B82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ftr" idx="1"/>
          </p:nvPr>
        </p:nvSpPr>
        <p:spPr>
          <a:xfrm>
            <a:off x="3029040" y="65653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Num" idx="2"/>
          </p:nvPr>
        </p:nvSpPr>
        <p:spPr>
          <a:xfrm>
            <a:off x="6867360" y="657216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-1" strike="noStrike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649C5-F386-41A6-A84E-DA8E738C12F1}" type="slidenum">
              <a:rPr b="1" lang="en-US" sz="1200" spc="-1" strike="noStrike">
                <a:solidFill>
                  <a:srgbClr val="c00000"/>
                </a:solidFill>
                <a:latin typeface="Lato"/>
                <a:ea typeface="Lato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3"/>
          </p:nvPr>
        </p:nvSpPr>
        <p:spPr>
          <a:xfrm>
            <a:off x="628560" y="65653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ftr" idx="4"/>
          </p:nvPr>
        </p:nvSpPr>
        <p:spPr>
          <a:xfrm>
            <a:off x="3029040" y="65653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 idx="5"/>
          </p:nvPr>
        </p:nvSpPr>
        <p:spPr>
          <a:xfrm>
            <a:off x="6867360" y="657216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-1" strike="noStrike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DAFAEF-EC86-4EF7-845F-A66FA6319788}" type="slidenum">
              <a:rPr b="1" lang="en-US" sz="1200" spc="-1" strike="noStrike">
                <a:solidFill>
                  <a:srgbClr val="c00000"/>
                </a:solidFill>
                <a:latin typeface="Lato"/>
                <a:ea typeface="Lato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dt" idx="6"/>
          </p:nvPr>
        </p:nvSpPr>
        <p:spPr>
          <a:xfrm>
            <a:off x="628560" y="65653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ftr" idx="7"/>
          </p:nvPr>
        </p:nvSpPr>
        <p:spPr>
          <a:xfrm>
            <a:off x="3029040" y="65653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Num" idx="8"/>
          </p:nvPr>
        </p:nvSpPr>
        <p:spPr>
          <a:xfrm>
            <a:off x="6867360" y="657216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defRPr b="1" lang="en-US" sz="1200" spc="-1" strike="noStrike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0788DF-5EB1-48A4-AD27-2053D515A4FD}" type="slidenum">
              <a:rPr b="1" lang="en-US" sz="1200" spc="-1" strike="noStrike">
                <a:solidFill>
                  <a:srgbClr val="c00000"/>
                </a:solidFill>
                <a:latin typeface="Lato"/>
                <a:ea typeface="Lato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 idx="9"/>
          </p:nvPr>
        </p:nvSpPr>
        <p:spPr>
          <a:xfrm>
            <a:off x="628560" y="65653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Tran-Ngoc-Bao/BookSellingWebsite" TargetMode="External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0" y="743040"/>
            <a:ext cx="9143640" cy="5200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202622-45C5-431B-8381-AD55545C270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60" y="764280"/>
            <a:ext cx="9143640" cy="517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A09D84-39F4-4F6B-A808-A9AC3871EB4C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0" y="743040"/>
            <a:ext cx="9143640" cy="5200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A2BEFA-ABB6-4975-9941-0FC2418FB919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0" y="743040"/>
            <a:ext cx="9143640" cy="5200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5F240B-BD63-4683-AEB4-EC5C7D7EDFB0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764280"/>
            <a:ext cx="9143640" cy="517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164962-9D53-4CBC-ACA8-0C70090FF23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0"/>
          <p:cNvSpPr/>
          <p:nvPr/>
        </p:nvSpPr>
        <p:spPr>
          <a:xfrm>
            <a:off x="4181040" y="3021840"/>
            <a:ext cx="4196880" cy="81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c00000"/>
                </a:solidFill>
                <a:latin typeface="Lato"/>
                <a:ea typeface="Lato"/>
              </a:rPr>
              <a:t>THANK YOU 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7AE52A-EF04-4C7C-B02D-67E3B2BFC6CD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2380320" y="2365200"/>
            <a:ext cx="4381920" cy="212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4000" spc="-1" strike="noStrike">
                <a:solidFill>
                  <a:srgbClr val="fffff0"/>
                </a:solidFill>
                <a:latin typeface="Arial"/>
              </a:rPr>
              <a:t>Công nghệ Web và Dịch vụ trực tuyến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412920" y="398520"/>
            <a:ext cx="2036160" cy="610560"/>
          </a:xfrm>
          <a:prstGeom prst="rect">
            <a:avLst/>
          </a:prstGeom>
          <a:ln w="0">
            <a:noFill/>
          </a:ln>
        </p:spPr>
      </p:pic>
      <p:sp>
        <p:nvSpPr>
          <p:cNvPr id="239" name="Title 6"/>
          <p:cNvSpPr/>
          <p:nvPr/>
        </p:nvSpPr>
        <p:spPr>
          <a:xfrm>
            <a:off x="412920" y="2421720"/>
            <a:ext cx="7341480" cy="8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Lato"/>
                <a:ea typeface="Lato"/>
              </a:rPr>
              <a:t>Website Bán sách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0" name="Title 6"/>
          <p:cNvSpPr/>
          <p:nvPr/>
        </p:nvSpPr>
        <p:spPr>
          <a:xfrm>
            <a:off x="412920" y="3567600"/>
            <a:ext cx="7341480" cy="8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c00000"/>
                </a:solidFill>
                <a:latin typeface="Lato"/>
                <a:ea typeface="Lato"/>
              </a:rPr>
              <a:t>GVHD: TS. Đỗ Bá Lâm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c00000"/>
                </a:solidFill>
                <a:latin typeface="Lato"/>
                <a:ea typeface="Lato"/>
              </a:rPr>
              <a:t>Nhóm: 5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1.Nhiệm vụ từng thành viên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590840" y="1371600"/>
            <a:ext cx="6019560" cy="4390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0D857B-B367-42CF-93F3-3B068EDF682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2.Hoạt động trên Github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2057400" y="1158480"/>
            <a:ext cx="4800600" cy="478512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 txBox="1"/>
          <p:nvPr/>
        </p:nvSpPr>
        <p:spPr>
          <a:xfrm>
            <a:off x="1170360" y="5943600"/>
            <a:ext cx="705924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Times New Roman"/>
                <a:hlinkClick r:id="rId2"/>
              </a:rPr>
              <a:t>https://github.com/Tran-Ngoc-Bao/BookSellingWebsite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EB35D5-7EE6-40EB-84F3-1DA0CA77256C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3.Các công nghệ sử dụng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228600" y="1286280"/>
            <a:ext cx="2142000" cy="21420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3200400" y="1286640"/>
            <a:ext cx="2142000" cy="21420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1143000" y="3953160"/>
            <a:ext cx="2980080" cy="15325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6172200" y="1371600"/>
            <a:ext cx="2294280" cy="198972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5"/>
          <a:stretch/>
        </p:blipFill>
        <p:spPr>
          <a:xfrm>
            <a:off x="5296320" y="3696120"/>
            <a:ext cx="2247120" cy="2247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B736CF-4050-4027-9910-9ED2FA3697E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4.Thiết kế hệ thống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2057400" y="1371600"/>
            <a:ext cx="4571280" cy="5028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C91925-82E1-4D22-AB50-6039216EBBC6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4.Thiết kế hệ thống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0" y="1329120"/>
            <a:ext cx="9142920" cy="4613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1CE71-07F9-4546-B27D-04CAD3C41E1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276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Lato"/>
              </a:rPr>
              <a:t>5.Các chức năng chính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60" y="743040"/>
            <a:ext cx="9143640" cy="5200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CAE01A-ED77-464B-8CEB-117CA2F25BB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Application>LibreOffice/7.3.7.2$Linux_X86_64 LibreOffice_project/30$Build-2</Application>
  <AppVersion>15.0000</AppVersion>
  <Words>25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2021-05-28T04:32:29Z</dcterms:created>
  <dc:creator>Phong TT &amp; QTTH</dc:creator>
  <dc:description/>
  <dc:language>en-US</dc:language>
  <cp:lastModifiedBy/>
  <dcterms:modified xsi:type="dcterms:W3CDTF">2024-06-03T22:43:23Z</dcterms:modified>
  <cp:revision>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Trình chiếu Trên màn hình (4:3)</vt:lpwstr>
  </property>
  <property fmtid="{D5CDD505-2E9C-101B-9397-08002B2CF9AE}" pid="3" name="Slides">
    <vt:i4>13</vt:i4>
  </property>
</Properties>
</file>